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3" r:id="rId7"/>
    <p:sldId id="264" r:id="rId8"/>
    <p:sldId id="259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press.com/post/phoenix-safe-place.com/111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CDA1-F6D6-897B-767F-F233441153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Documentation for SCA displays and competition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47779-CDE7-FC10-CC92-098DCB2089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Helga Vilhjalmskona, OL </a:t>
            </a:r>
          </a:p>
          <a:p>
            <a:r>
              <a:rPr lang="en-US" dirty="0"/>
              <a:t>March,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901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DAC5-9841-AAC9-C208-B429DC4F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BA085-21CA-C802-03A7-AF8176A3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Because I want to know what I am looking at </a:t>
            </a:r>
          </a:p>
          <a:p>
            <a:r>
              <a:rPr lang="en-US" dirty="0"/>
              <a:t>Because I think I know what I am looking at </a:t>
            </a:r>
          </a:p>
          <a:p>
            <a:r>
              <a:rPr lang="en-US" dirty="0"/>
              <a:t>Because I want to know more about it but you are on the smoke break </a:t>
            </a:r>
          </a:p>
          <a:p>
            <a:r>
              <a:rPr lang="en-US" dirty="0"/>
              <a:t>Because Documenting your process will make you learn </a:t>
            </a:r>
          </a:p>
        </p:txBody>
      </p:sp>
    </p:spTree>
    <p:extLst>
      <p:ext uri="{BB962C8B-B14F-4D97-AF65-F5344CB8AC3E}">
        <p14:creationId xmlns:p14="http://schemas.microsoft.com/office/powerpoint/2010/main" val="185084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DA9B-5EF6-D4BD-8159-6FBDDAD8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905998" cy="1905000"/>
          </a:xfrm>
        </p:spPr>
        <p:txBody>
          <a:bodyPr/>
          <a:lstStyle/>
          <a:p>
            <a:r>
              <a:rPr lang="en-US" dirty="0"/>
              <a:t>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849FD-D449-F1F4-1809-9281889E2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description </a:t>
            </a:r>
          </a:p>
          <a:p>
            <a:r>
              <a:rPr lang="en-US" dirty="0"/>
              <a:t>Blog documentation </a:t>
            </a:r>
          </a:p>
          <a:p>
            <a:r>
              <a:rPr lang="en-US" dirty="0"/>
              <a:t>Competition documentation </a:t>
            </a:r>
          </a:p>
        </p:txBody>
      </p:sp>
    </p:spTree>
    <p:extLst>
      <p:ext uri="{BB962C8B-B14F-4D97-AF65-F5344CB8AC3E}">
        <p14:creationId xmlns:p14="http://schemas.microsoft.com/office/powerpoint/2010/main" val="113642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6065-6716-ED52-89FA-F00A48A27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F7B77-BF20-CC53-E13D-B86FB5DDD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your name</a:t>
            </a:r>
          </a:p>
          <a:p>
            <a:r>
              <a:rPr lang="en-US" dirty="0"/>
              <a:t>Put item name </a:t>
            </a:r>
          </a:p>
          <a:p>
            <a:r>
              <a:rPr lang="en-US" dirty="0"/>
              <a:t>Put dates </a:t>
            </a:r>
          </a:p>
          <a:p>
            <a:r>
              <a:rPr lang="en-US" dirty="0"/>
              <a:t>Art form </a:t>
            </a:r>
          </a:p>
        </p:txBody>
      </p:sp>
    </p:spTree>
    <p:extLst>
      <p:ext uri="{BB962C8B-B14F-4D97-AF65-F5344CB8AC3E}">
        <p14:creationId xmlns:p14="http://schemas.microsoft.com/office/powerpoint/2010/main" val="132608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072A-956C-0838-02BB-B27F0B0C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description example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44113-BEDE-C006-9ED5-4363C85B9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Name: Helga Vilhjalmskona, OL (Elza Gekht) </a:t>
            </a:r>
          </a:p>
          <a:p>
            <a:r>
              <a:rPr lang="en-US" dirty="0"/>
              <a:t>Item: Slavic Headwear (Crown/</a:t>
            </a:r>
            <a:r>
              <a:rPr lang="en-US" dirty="0" err="1"/>
              <a:t>Kokoshnik</a:t>
            </a:r>
            <a:r>
              <a:rPr lang="en-US" dirty="0"/>
              <a:t>)</a:t>
            </a:r>
          </a:p>
          <a:p>
            <a:r>
              <a:rPr lang="en-US" dirty="0"/>
              <a:t>Era: XII-XIV century ( Or describe in Arabic numbers) </a:t>
            </a:r>
          </a:p>
          <a:p>
            <a:r>
              <a:rPr lang="en-US" dirty="0"/>
              <a:t>Art: Needlework, beadwork </a:t>
            </a:r>
          </a:p>
        </p:txBody>
      </p:sp>
    </p:spTree>
    <p:extLst>
      <p:ext uri="{BB962C8B-B14F-4D97-AF65-F5344CB8AC3E}">
        <p14:creationId xmlns:p14="http://schemas.microsoft.com/office/powerpoint/2010/main" val="173582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3BE4F-6614-33FF-F461-F501E73C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2CBF2-3BE9-18E2-4B0C-1A9F05841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https://wordpress.com/post/phoenix-safe-place.com/1117</a:t>
            </a:r>
            <a:endParaRPr lang="en-US" dirty="0"/>
          </a:p>
          <a:p>
            <a:r>
              <a:rPr lang="en-US" dirty="0"/>
              <a:t>https://wordpress.com/post/phoenix-safe-place.com/1110</a:t>
            </a:r>
          </a:p>
        </p:txBody>
      </p:sp>
    </p:spTree>
    <p:extLst>
      <p:ext uri="{BB962C8B-B14F-4D97-AF65-F5344CB8AC3E}">
        <p14:creationId xmlns:p14="http://schemas.microsoft.com/office/powerpoint/2010/main" val="1750783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1388-153F-E2BB-B2F5-BF173CFF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191FA-C2D9-36F6-F0D3-760743095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22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AE759-9FDF-823C-BF72-D3AF54ED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B853E-201A-DA57-912F-7420E604E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Build/Use an existing template </a:t>
            </a:r>
          </a:p>
          <a:p>
            <a:r>
              <a:rPr lang="en-US" dirty="0"/>
              <a:t>Take process pictures</a:t>
            </a:r>
          </a:p>
          <a:p>
            <a:r>
              <a:rPr lang="en-US" dirty="0"/>
              <a:t>Read judging rubrics</a:t>
            </a:r>
          </a:p>
          <a:p>
            <a:r>
              <a:rPr lang="en-US" dirty="0"/>
              <a:t>Read competition rules</a:t>
            </a:r>
          </a:p>
          <a:p>
            <a:r>
              <a:rPr lang="en-US" dirty="0"/>
              <a:t>DO YOUR RESEARCH!!! “Biased sources” is a thing</a:t>
            </a:r>
          </a:p>
          <a:p>
            <a:r>
              <a:rPr lang="en-US" dirty="0"/>
              <a:t>Find someone to read it over before hand, preferably your peer or experience person in your art form</a:t>
            </a:r>
          </a:p>
        </p:txBody>
      </p:sp>
    </p:spTree>
    <p:extLst>
      <p:ext uri="{BB962C8B-B14F-4D97-AF65-F5344CB8AC3E}">
        <p14:creationId xmlns:p14="http://schemas.microsoft.com/office/powerpoint/2010/main" val="107884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9406B-5625-AE72-4362-758A5F557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6352-824F-F9D7-BA72-C80EEF8B2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Always</a:t>
            </a:r>
          </a:p>
        </p:txBody>
      </p:sp>
    </p:spTree>
    <p:extLst>
      <p:ext uri="{BB962C8B-B14F-4D97-AF65-F5344CB8AC3E}">
        <p14:creationId xmlns:p14="http://schemas.microsoft.com/office/powerpoint/2010/main" val="227825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88C6E-F5F1-279A-A077-5C70BB9FC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A16A1-534C-84DB-B9D6-6BEDF8931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People are jerks:</a:t>
            </a:r>
          </a:p>
          <a:p>
            <a:pPr lvl="1"/>
            <a:r>
              <a:rPr lang="en-US" dirty="0"/>
              <a:t>No one will read it </a:t>
            </a:r>
          </a:p>
          <a:p>
            <a:pPr lvl="1"/>
            <a:r>
              <a:rPr lang="en-US" dirty="0"/>
              <a:t>People will assume their knowledge is better than yours</a:t>
            </a:r>
          </a:p>
          <a:p>
            <a:pPr lvl="1"/>
            <a:r>
              <a:rPr lang="en-US" dirty="0"/>
              <a:t>They don’t like you or against your art form in SCA</a:t>
            </a:r>
          </a:p>
          <a:p>
            <a:pPr lvl="1"/>
            <a:r>
              <a:rPr lang="en-US" dirty="0"/>
              <a:t>They are snobs</a:t>
            </a:r>
          </a:p>
          <a:p>
            <a:r>
              <a:rPr lang="en-US" dirty="0"/>
              <a:t>People are great</a:t>
            </a:r>
          </a:p>
          <a:p>
            <a:pPr lvl="1"/>
            <a:r>
              <a:rPr lang="en-US" dirty="0"/>
              <a:t>They will give you a positive and constructive feedback</a:t>
            </a:r>
          </a:p>
          <a:p>
            <a:pPr lvl="1"/>
            <a:r>
              <a:rPr lang="en-US" dirty="0"/>
              <a:t>They will try to find you to discuss more on the subject</a:t>
            </a:r>
          </a:p>
          <a:p>
            <a:pPr lvl="1"/>
            <a:r>
              <a:rPr lang="en-US" dirty="0"/>
              <a:t>They will give you a helpful advice on how to improve</a:t>
            </a:r>
          </a:p>
          <a:p>
            <a:pPr lvl="1"/>
            <a:r>
              <a:rPr lang="en-US" dirty="0"/>
              <a:t>They will be able to submit informed recommendation to ahigh merit order</a:t>
            </a:r>
          </a:p>
        </p:txBody>
      </p:sp>
    </p:spTree>
    <p:extLst>
      <p:ext uri="{BB962C8B-B14F-4D97-AF65-F5344CB8AC3E}">
        <p14:creationId xmlns:p14="http://schemas.microsoft.com/office/powerpoint/2010/main" val="2132154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37</TotalTime>
  <Words>278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Mesh</vt:lpstr>
      <vt:lpstr>Documentation for SCA displays and competition</vt:lpstr>
      <vt:lpstr>Why?</vt:lpstr>
      <vt:lpstr>What?</vt:lpstr>
      <vt:lpstr>ALWAYS</vt:lpstr>
      <vt:lpstr>Short description example </vt:lpstr>
      <vt:lpstr>Blog example</vt:lpstr>
      <vt:lpstr>Competition Example</vt:lpstr>
      <vt:lpstr>How?</vt:lpstr>
      <vt:lpstr>When?</vt:lpstr>
      <vt:lpstr>What to expect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Documentation for SCA displays and competition</dc:title>
  <dc:creator>OL-Gekht, Elizaveta (Online)</dc:creator>
  <cp:lastModifiedBy>OL-Gekht, Elizaveta (Online)</cp:lastModifiedBy>
  <cp:revision>1</cp:revision>
  <dcterms:created xsi:type="dcterms:W3CDTF">2024-03-14T21:09:34Z</dcterms:created>
  <dcterms:modified xsi:type="dcterms:W3CDTF">2024-03-14T21:46:51Z</dcterms:modified>
</cp:coreProperties>
</file>